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5" r:id="rId1"/>
  </p:sldMasterIdLst>
  <p:notesMasterIdLst>
    <p:notesMasterId r:id="rId10"/>
  </p:notesMasterIdLst>
  <p:sldIdLst>
    <p:sldId id="256" r:id="rId2"/>
    <p:sldId id="258" r:id="rId3"/>
    <p:sldId id="259" r:id="rId4"/>
    <p:sldId id="261" r:id="rId5"/>
    <p:sldId id="260" r:id="rId6"/>
    <p:sldId id="263" r:id="rId7"/>
    <p:sldId id="264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28" autoAdjust="0"/>
    <p:restoredTop sz="94660"/>
  </p:normalViewPr>
  <p:slideViewPr>
    <p:cSldViewPr snapToGrid="0">
      <p:cViewPr>
        <p:scale>
          <a:sx n="92" d="100"/>
          <a:sy n="92" d="100"/>
        </p:scale>
        <p:origin x="-108" y="-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ica Qiu" userId="d4532c889e6405bd" providerId="LiveId" clId="{FF8BCD47-DD5F-46B7-A862-A6DA028A6CCA}"/>
    <pc:docChg chg="undo custSel addSld delSld modSld sldOrd">
      <pc:chgData name="Jessica Qiu" userId="d4532c889e6405bd" providerId="LiveId" clId="{FF8BCD47-DD5F-46B7-A862-A6DA028A6CCA}" dt="2019-08-27T19:02:17.201" v="1655" actId="1076"/>
      <pc:docMkLst>
        <pc:docMk/>
      </pc:docMkLst>
      <pc:sldChg chg="modSp">
        <pc:chgData name="Jessica Qiu" userId="d4532c889e6405bd" providerId="LiveId" clId="{FF8BCD47-DD5F-46B7-A862-A6DA028A6CCA}" dt="2019-08-27T12:51:35.659" v="1" actId="14100"/>
        <pc:sldMkLst>
          <pc:docMk/>
          <pc:sldMk cId="4140435155" sldId="256"/>
        </pc:sldMkLst>
        <pc:spChg chg="mod">
          <ac:chgData name="Jessica Qiu" userId="d4532c889e6405bd" providerId="LiveId" clId="{FF8BCD47-DD5F-46B7-A862-A6DA028A6CCA}" dt="2019-08-27T12:51:35.659" v="1" actId="14100"/>
          <ac:spMkLst>
            <pc:docMk/>
            <pc:sldMk cId="4140435155" sldId="256"/>
            <ac:spMk id="2" creationId="{84B24582-F0F7-4315-8433-10A3CD59B61C}"/>
          </ac:spMkLst>
        </pc:spChg>
      </pc:sldChg>
      <pc:sldChg chg="addSp modSp">
        <pc:chgData name="Jessica Qiu" userId="d4532c889e6405bd" providerId="LiveId" clId="{FF8BCD47-DD5F-46B7-A862-A6DA028A6CCA}" dt="2019-08-27T14:17:27.871" v="1136" actId="1038"/>
        <pc:sldMkLst>
          <pc:docMk/>
          <pc:sldMk cId="3148128005" sldId="258"/>
        </pc:sldMkLst>
        <pc:spChg chg="add mod">
          <ac:chgData name="Jessica Qiu" userId="d4532c889e6405bd" providerId="LiveId" clId="{FF8BCD47-DD5F-46B7-A862-A6DA028A6CCA}" dt="2019-08-27T14:13:49.550" v="1090" actId="1035"/>
          <ac:spMkLst>
            <pc:docMk/>
            <pc:sldMk cId="3148128005" sldId="258"/>
            <ac:spMk id="2" creationId="{E19ACA6B-AA26-469E-ACE0-F380330C18F2}"/>
          </ac:spMkLst>
        </pc:spChg>
        <pc:spChg chg="mod">
          <ac:chgData name="Jessica Qiu" userId="d4532c889e6405bd" providerId="LiveId" clId="{FF8BCD47-DD5F-46B7-A862-A6DA028A6CCA}" dt="2019-08-27T13:11:25.306" v="184"/>
          <ac:spMkLst>
            <pc:docMk/>
            <pc:sldMk cId="3148128005" sldId="258"/>
            <ac:spMk id="4" creationId="{4C0CF746-564C-423E-8BE5-D85FCA46B6A9}"/>
          </ac:spMkLst>
        </pc:spChg>
        <pc:spChg chg="mod">
          <ac:chgData name="Jessica Qiu" userId="d4532c889e6405bd" providerId="LiveId" clId="{FF8BCD47-DD5F-46B7-A862-A6DA028A6CCA}" dt="2019-08-27T14:17:27.871" v="1136" actId="1038"/>
          <ac:spMkLst>
            <pc:docMk/>
            <pc:sldMk cId="3148128005" sldId="258"/>
            <ac:spMk id="10" creationId="{5E462CB4-0234-457C-83E6-9D536EB3703C}"/>
          </ac:spMkLst>
        </pc:spChg>
        <pc:picChg chg="mod">
          <ac:chgData name="Jessica Qiu" userId="d4532c889e6405bd" providerId="LiveId" clId="{FF8BCD47-DD5F-46B7-A862-A6DA028A6CCA}" dt="2019-08-27T13:08:43.773" v="50" actId="1076"/>
          <ac:picMkLst>
            <pc:docMk/>
            <pc:sldMk cId="3148128005" sldId="258"/>
            <ac:picMk id="9" creationId="{1CBBB53A-8F10-48BD-8679-8EDBADEF16ED}"/>
          </ac:picMkLst>
        </pc:picChg>
      </pc:sldChg>
      <pc:sldChg chg="addSp delSp modSp">
        <pc:chgData name="Jessica Qiu" userId="d4532c889e6405bd" providerId="LiveId" clId="{FF8BCD47-DD5F-46B7-A862-A6DA028A6CCA}" dt="2019-08-27T14:46:52.336" v="1377"/>
        <pc:sldMkLst>
          <pc:docMk/>
          <pc:sldMk cId="3911651067" sldId="259"/>
        </pc:sldMkLst>
        <pc:spChg chg="add del mod">
          <ac:chgData name="Jessica Qiu" userId="d4532c889e6405bd" providerId="LiveId" clId="{FF8BCD47-DD5F-46B7-A862-A6DA028A6CCA}" dt="2019-08-27T14:00:10.353" v="994"/>
          <ac:spMkLst>
            <pc:docMk/>
            <pc:sldMk cId="3911651067" sldId="259"/>
            <ac:spMk id="3" creationId="{52E1ED7C-080A-473B-9A3B-245CEB237BBF}"/>
          </ac:spMkLst>
        </pc:spChg>
        <pc:spChg chg="mod">
          <ac:chgData name="Jessica Qiu" userId="d4532c889e6405bd" providerId="LiveId" clId="{FF8BCD47-DD5F-46B7-A862-A6DA028A6CCA}" dt="2019-08-27T14:46:52.336" v="1377"/>
          <ac:spMkLst>
            <pc:docMk/>
            <pc:sldMk cId="3911651067" sldId="259"/>
            <ac:spMk id="6" creationId="{4AE4723E-9CC9-4005-BC82-2D0BDDF761B7}"/>
          </ac:spMkLst>
        </pc:spChg>
        <pc:spChg chg="add mod">
          <ac:chgData name="Jessica Qiu" userId="d4532c889e6405bd" providerId="LiveId" clId="{FF8BCD47-DD5F-46B7-A862-A6DA028A6CCA}" dt="2019-08-27T14:14:51.657" v="1107" actId="1037"/>
          <ac:spMkLst>
            <pc:docMk/>
            <pc:sldMk cId="3911651067" sldId="259"/>
            <ac:spMk id="7" creationId="{53B4897C-E7FD-4347-8EA1-F0A251E97624}"/>
          </ac:spMkLst>
        </pc:spChg>
        <pc:spChg chg="mod">
          <ac:chgData name="Jessica Qiu" userId="d4532c889e6405bd" providerId="LiveId" clId="{FF8BCD47-DD5F-46B7-A862-A6DA028A6CCA}" dt="2019-08-27T14:18:38.392" v="1145" actId="1038"/>
          <ac:spMkLst>
            <pc:docMk/>
            <pc:sldMk cId="3911651067" sldId="259"/>
            <ac:spMk id="11" creationId="{2438AAAF-BFE9-4F86-9330-4152D6922D43}"/>
          </ac:spMkLst>
        </pc:spChg>
        <pc:picChg chg="add mod">
          <ac:chgData name="Jessica Qiu" userId="d4532c889e6405bd" providerId="LiveId" clId="{FF8BCD47-DD5F-46B7-A862-A6DA028A6CCA}" dt="2019-08-27T14:00:29.854" v="1002" actId="1076"/>
          <ac:picMkLst>
            <pc:docMk/>
            <pc:sldMk cId="3911651067" sldId="259"/>
            <ac:picMk id="4" creationId="{B77D06DE-89FB-4AD7-9ADD-8DB488E291B2}"/>
          </ac:picMkLst>
        </pc:picChg>
        <pc:picChg chg="del">
          <ac:chgData name="Jessica Qiu" userId="d4532c889e6405bd" providerId="LiveId" clId="{FF8BCD47-DD5F-46B7-A862-A6DA028A6CCA}" dt="2019-08-27T14:00:07.691" v="993" actId="478"/>
          <ac:picMkLst>
            <pc:docMk/>
            <pc:sldMk cId="3911651067" sldId="259"/>
            <ac:picMk id="9" creationId="{86FCFE02-6ED6-4E1D-A879-C8C62B2C8E57}"/>
          </ac:picMkLst>
        </pc:picChg>
      </pc:sldChg>
      <pc:sldChg chg="addSp delSp modSp">
        <pc:chgData name="Jessica Qiu" userId="d4532c889e6405bd" providerId="LiveId" clId="{FF8BCD47-DD5F-46B7-A862-A6DA028A6CCA}" dt="2019-08-27T19:02:17.201" v="1655" actId="1076"/>
        <pc:sldMkLst>
          <pc:docMk/>
          <pc:sldMk cId="3503818191" sldId="260"/>
        </pc:sldMkLst>
        <pc:spChg chg="add del mod">
          <ac:chgData name="Jessica Qiu" userId="d4532c889e6405bd" providerId="LiveId" clId="{FF8BCD47-DD5F-46B7-A862-A6DA028A6CCA}" dt="2019-08-27T18:59:42.258" v="1652"/>
          <ac:spMkLst>
            <pc:docMk/>
            <pc:sldMk cId="3503818191" sldId="260"/>
            <ac:spMk id="2" creationId="{FC649665-A9E1-42E6-AE9D-889FD9816DEB}"/>
          </ac:spMkLst>
        </pc:spChg>
        <pc:spChg chg="add del mod">
          <ac:chgData name="Jessica Qiu" userId="d4532c889e6405bd" providerId="LiveId" clId="{FF8BCD47-DD5F-46B7-A862-A6DA028A6CCA}" dt="2019-08-27T13:33:39.487" v="699" actId="478"/>
          <ac:spMkLst>
            <pc:docMk/>
            <pc:sldMk cId="3503818191" sldId="260"/>
            <ac:spMk id="4" creationId="{94A65381-57AD-4DB2-A7DE-BFD0986B6A05}"/>
          </ac:spMkLst>
        </pc:spChg>
        <pc:spChg chg="mod">
          <ac:chgData name="Jessica Qiu" userId="d4532c889e6405bd" providerId="LiveId" clId="{FF8BCD47-DD5F-46B7-A862-A6DA028A6CCA}" dt="2019-08-27T18:45:25.672" v="1612" actId="1076"/>
          <ac:spMkLst>
            <pc:docMk/>
            <pc:sldMk cId="3503818191" sldId="260"/>
            <ac:spMk id="5" creationId="{879E348F-2310-4B6D-B131-42A3DCAB48F0}"/>
          </ac:spMkLst>
        </pc:spChg>
        <pc:spChg chg="add del mod">
          <ac:chgData name="Jessica Qiu" userId="d4532c889e6405bd" providerId="LiveId" clId="{FF8BCD47-DD5F-46B7-A862-A6DA028A6CCA}" dt="2019-08-27T13:33:54.548" v="701" actId="478"/>
          <ac:spMkLst>
            <pc:docMk/>
            <pc:sldMk cId="3503818191" sldId="260"/>
            <ac:spMk id="10" creationId="{A4AE94B9-4F8E-4FC5-B2F1-6ECE9EAC761B}"/>
          </ac:spMkLst>
        </pc:spChg>
        <pc:spChg chg="add mod">
          <ac:chgData name="Jessica Qiu" userId="d4532c889e6405bd" providerId="LiveId" clId="{FF8BCD47-DD5F-46B7-A862-A6DA028A6CCA}" dt="2019-08-27T14:19:12.020" v="1150" actId="1038"/>
          <ac:spMkLst>
            <pc:docMk/>
            <pc:sldMk cId="3503818191" sldId="260"/>
            <ac:spMk id="11" creationId="{849F9166-FB98-4B62-B69F-B533321036B0}"/>
          </ac:spMkLst>
        </pc:spChg>
        <pc:spChg chg="add mod">
          <ac:chgData name="Jessica Qiu" userId="d4532c889e6405bd" providerId="LiveId" clId="{FF8BCD47-DD5F-46B7-A862-A6DA028A6CCA}" dt="2019-08-27T14:19:44.346" v="1154" actId="1037"/>
          <ac:spMkLst>
            <pc:docMk/>
            <pc:sldMk cId="3503818191" sldId="260"/>
            <ac:spMk id="12" creationId="{ADFFBAD5-97A2-441B-899D-27D24F6C0947}"/>
          </ac:spMkLst>
        </pc:spChg>
        <pc:picChg chg="add del mod">
          <ac:chgData name="Jessica Qiu" userId="d4532c889e6405bd" providerId="LiveId" clId="{FF8BCD47-DD5F-46B7-A862-A6DA028A6CCA}" dt="2019-08-27T18:58:29.445" v="1624" actId="478"/>
          <ac:picMkLst>
            <pc:docMk/>
            <pc:sldMk cId="3503818191" sldId="260"/>
            <ac:picMk id="4" creationId="{F0BB5914-D072-495B-A760-003AC09E6553}"/>
          </ac:picMkLst>
        </pc:picChg>
        <pc:picChg chg="del">
          <ac:chgData name="Jessica Qiu" userId="d4532c889e6405bd" providerId="LiveId" clId="{FF8BCD47-DD5F-46B7-A862-A6DA028A6CCA}" dt="2019-08-27T13:14:21.417" v="195" actId="478"/>
          <ac:picMkLst>
            <pc:docMk/>
            <pc:sldMk cId="3503818191" sldId="260"/>
            <ac:picMk id="6" creationId="{0D092D40-B17F-443B-B984-A4E3DEA2009D}"/>
          </ac:picMkLst>
        </pc:picChg>
        <pc:picChg chg="del mod">
          <ac:chgData name="Jessica Qiu" userId="d4532c889e6405bd" providerId="LiveId" clId="{FF8BCD47-DD5F-46B7-A862-A6DA028A6CCA}" dt="2019-08-27T18:42:26.184" v="1584" actId="478"/>
          <ac:picMkLst>
            <pc:docMk/>
            <pc:sldMk cId="3503818191" sldId="260"/>
            <ac:picMk id="7" creationId="{EE4884A3-C7DE-4617-A720-C3E584A41562}"/>
          </ac:picMkLst>
        </pc:picChg>
        <pc:picChg chg="mod">
          <ac:chgData name="Jessica Qiu" userId="d4532c889e6405bd" providerId="LiveId" clId="{FF8BCD47-DD5F-46B7-A862-A6DA028A6CCA}" dt="2019-08-27T19:02:11.954" v="1653" actId="14100"/>
          <ac:picMkLst>
            <pc:docMk/>
            <pc:sldMk cId="3503818191" sldId="260"/>
            <ac:picMk id="8" creationId="{5DA0A457-B130-4E50-86F6-8D7A6531C72B}"/>
          </ac:picMkLst>
        </pc:picChg>
        <pc:picChg chg="add mod">
          <ac:chgData name="Jessica Qiu" userId="d4532c889e6405bd" providerId="LiveId" clId="{FF8BCD47-DD5F-46B7-A862-A6DA028A6CCA}" dt="2019-08-27T19:02:17.201" v="1655" actId="1076"/>
          <ac:picMkLst>
            <pc:docMk/>
            <pc:sldMk cId="3503818191" sldId="260"/>
            <ac:picMk id="9" creationId="{EC0AE967-7382-4EA3-BF61-983DB2B7949E}"/>
          </ac:picMkLst>
        </pc:picChg>
      </pc:sldChg>
      <pc:sldChg chg="addSp delSp modSp">
        <pc:chgData name="Jessica Qiu" userId="d4532c889e6405bd" providerId="LiveId" clId="{FF8BCD47-DD5F-46B7-A862-A6DA028A6CCA}" dt="2019-08-27T18:38:18.890" v="1430" actId="1076"/>
        <pc:sldMkLst>
          <pc:docMk/>
          <pc:sldMk cId="170423066" sldId="261"/>
        </pc:sldMkLst>
        <pc:spChg chg="mod">
          <ac:chgData name="Jessica Qiu" userId="d4532c889e6405bd" providerId="LiveId" clId="{FF8BCD47-DD5F-46B7-A862-A6DA028A6CCA}" dt="2019-08-27T18:37:57.498" v="1424"/>
          <ac:spMkLst>
            <pc:docMk/>
            <pc:sldMk cId="170423066" sldId="261"/>
            <ac:spMk id="2" creationId="{CBADAFF8-53FB-48EA-876A-4B4A1C9E6320}"/>
          </ac:spMkLst>
        </pc:spChg>
        <pc:spChg chg="mod">
          <ac:chgData name="Jessica Qiu" userId="d4532c889e6405bd" providerId="LiveId" clId="{FF8BCD47-DD5F-46B7-A862-A6DA028A6CCA}" dt="2019-08-27T14:18:48.637" v="1147" actId="1036"/>
          <ac:spMkLst>
            <pc:docMk/>
            <pc:sldMk cId="170423066" sldId="261"/>
            <ac:spMk id="5" creationId="{23C9EFBB-0570-4123-934B-D1505BC98F52}"/>
          </ac:spMkLst>
        </pc:spChg>
        <pc:spChg chg="add mod">
          <ac:chgData name="Jessica Qiu" userId="d4532c889e6405bd" providerId="LiveId" clId="{FF8BCD47-DD5F-46B7-A862-A6DA028A6CCA}" dt="2019-08-27T14:16:50.367" v="1126" actId="1035"/>
          <ac:spMkLst>
            <pc:docMk/>
            <pc:sldMk cId="170423066" sldId="261"/>
            <ac:spMk id="6" creationId="{57B8CE60-C91D-4F52-994C-13AB29F8FC68}"/>
          </ac:spMkLst>
        </pc:spChg>
        <pc:spChg chg="add del mod">
          <ac:chgData name="Jessica Qiu" userId="d4532c889e6405bd" providerId="LiveId" clId="{FF8BCD47-DD5F-46B7-A862-A6DA028A6CCA}" dt="2019-08-27T18:36:51.107" v="1410"/>
          <ac:spMkLst>
            <pc:docMk/>
            <pc:sldMk cId="170423066" sldId="261"/>
            <ac:spMk id="8" creationId="{CD7E2DA0-1555-4471-A2B9-A68480267448}"/>
          </ac:spMkLst>
        </pc:spChg>
        <pc:picChg chg="add del mod">
          <ac:chgData name="Jessica Qiu" userId="d4532c889e6405bd" providerId="LiveId" clId="{FF8BCD47-DD5F-46B7-A862-A6DA028A6CCA}" dt="2019-08-27T18:37:37.342" v="1412" actId="478"/>
          <ac:picMkLst>
            <pc:docMk/>
            <pc:sldMk cId="170423066" sldId="261"/>
            <ac:picMk id="3" creationId="{1705725E-EA84-4EFE-8FC2-334AC592B2BD}"/>
          </ac:picMkLst>
        </pc:picChg>
        <pc:picChg chg="del mod modCrop">
          <ac:chgData name="Jessica Qiu" userId="d4532c889e6405bd" providerId="LiveId" clId="{FF8BCD47-DD5F-46B7-A862-A6DA028A6CCA}" dt="2019-08-27T18:36:49.305" v="1409" actId="478"/>
          <ac:picMkLst>
            <pc:docMk/>
            <pc:sldMk cId="170423066" sldId="261"/>
            <ac:picMk id="4" creationId="{AEFC87AC-B4C5-4B7A-8852-04A7D4F42149}"/>
          </ac:picMkLst>
        </pc:picChg>
        <pc:picChg chg="add mod">
          <ac:chgData name="Jessica Qiu" userId="d4532c889e6405bd" providerId="LiveId" clId="{FF8BCD47-DD5F-46B7-A862-A6DA028A6CCA}" dt="2019-08-27T18:38:18.890" v="1430" actId="1076"/>
          <ac:picMkLst>
            <pc:docMk/>
            <pc:sldMk cId="170423066" sldId="261"/>
            <ac:picMk id="10" creationId="{46BE8EAE-F26B-4EC6-9E39-E605038CD38C}"/>
          </ac:picMkLst>
        </pc:picChg>
        <pc:picChg chg="add mod">
          <ac:chgData name="Jessica Qiu" userId="d4532c889e6405bd" providerId="LiveId" clId="{FF8BCD47-DD5F-46B7-A862-A6DA028A6CCA}" dt="2019-08-27T18:38:07.994" v="1427" actId="1076"/>
          <ac:picMkLst>
            <pc:docMk/>
            <pc:sldMk cId="170423066" sldId="261"/>
            <ac:picMk id="12" creationId="{EB1AC8CB-3EFB-4852-B72C-C95FD2B26170}"/>
          </ac:picMkLst>
        </pc:picChg>
      </pc:sldChg>
      <pc:sldChg chg="addSp delSp modSp">
        <pc:chgData name="Jessica Qiu" userId="d4532c889e6405bd" providerId="LiveId" clId="{FF8BCD47-DD5F-46B7-A862-A6DA028A6CCA}" dt="2019-08-27T14:53:23.942" v="1408" actId="1076"/>
        <pc:sldMkLst>
          <pc:docMk/>
          <pc:sldMk cId="2379083596" sldId="262"/>
        </pc:sldMkLst>
        <pc:spChg chg="mod">
          <ac:chgData name="Jessica Qiu" userId="d4532c889e6405bd" providerId="LiveId" clId="{FF8BCD47-DD5F-46B7-A862-A6DA028A6CCA}" dt="2019-08-27T13:17:34.567" v="231" actId="20577"/>
          <ac:spMkLst>
            <pc:docMk/>
            <pc:sldMk cId="2379083596" sldId="262"/>
            <ac:spMk id="2" creationId="{466C1833-1301-40C7-BE87-B2360CD3DF93}"/>
          </ac:spMkLst>
        </pc:spChg>
        <pc:spChg chg="mod">
          <ac:chgData name="Jessica Qiu" userId="d4532c889e6405bd" providerId="LiveId" clId="{FF8BCD47-DD5F-46B7-A862-A6DA028A6CCA}" dt="2019-08-27T14:53:23.942" v="1408" actId="1076"/>
          <ac:spMkLst>
            <pc:docMk/>
            <pc:sldMk cId="2379083596" sldId="262"/>
            <ac:spMk id="3" creationId="{B3477963-66D3-4FF2-AC98-7A797D4E7267}"/>
          </ac:spMkLst>
        </pc:spChg>
        <pc:spChg chg="add del mod">
          <ac:chgData name="Jessica Qiu" userId="d4532c889e6405bd" providerId="LiveId" clId="{FF8BCD47-DD5F-46B7-A862-A6DA028A6CCA}" dt="2019-08-27T13:23:53.221" v="555"/>
          <ac:spMkLst>
            <pc:docMk/>
            <pc:sldMk cId="2379083596" sldId="262"/>
            <ac:spMk id="4" creationId="{8ADAA413-149E-4E84-9824-938E6AD645AD}"/>
          </ac:spMkLst>
        </pc:spChg>
        <pc:spChg chg="add mod">
          <ac:chgData name="Jessica Qiu" userId="d4532c889e6405bd" providerId="LiveId" clId="{FF8BCD47-DD5F-46B7-A862-A6DA028A6CCA}" dt="2019-08-27T14:52:11.895" v="1398" actId="207"/>
          <ac:spMkLst>
            <pc:docMk/>
            <pc:sldMk cId="2379083596" sldId="262"/>
            <ac:spMk id="5" creationId="{13DB22D5-8BA0-46CD-86CB-4ABB2F7D2B89}"/>
          </ac:spMkLst>
        </pc:spChg>
        <pc:spChg chg="add del mod">
          <ac:chgData name="Jessica Qiu" userId="d4532c889e6405bd" providerId="LiveId" clId="{FF8BCD47-DD5F-46B7-A862-A6DA028A6CCA}" dt="2019-08-27T14:10:20.525" v="1056" actId="767"/>
          <ac:spMkLst>
            <pc:docMk/>
            <pc:sldMk cId="2379083596" sldId="262"/>
            <ac:spMk id="6" creationId="{F3E0DDD9-3F2F-4F79-A954-3EA88AA15713}"/>
          </ac:spMkLst>
        </pc:spChg>
        <pc:spChg chg="add mod">
          <ac:chgData name="Jessica Qiu" userId="d4532c889e6405bd" providerId="LiveId" clId="{FF8BCD47-DD5F-46B7-A862-A6DA028A6CCA}" dt="2019-08-27T14:25:03.649" v="1251" actId="1037"/>
          <ac:spMkLst>
            <pc:docMk/>
            <pc:sldMk cId="2379083596" sldId="262"/>
            <ac:spMk id="7" creationId="{D9FDA0D1-E0EE-46E2-AE42-06CC2EE1742A}"/>
          </ac:spMkLst>
        </pc:spChg>
        <pc:spChg chg="add mod">
          <ac:chgData name="Jessica Qiu" userId="d4532c889e6405bd" providerId="LiveId" clId="{FF8BCD47-DD5F-46B7-A862-A6DA028A6CCA}" dt="2019-08-27T14:25:41.116" v="1263" actId="1035"/>
          <ac:spMkLst>
            <pc:docMk/>
            <pc:sldMk cId="2379083596" sldId="262"/>
            <ac:spMk id="8" creationId="{7A0AAB26-DFED-43C8-8189-0354A9F481D3}"/>
          </ac:spMkLst>
        </pc:spChg>
        <pc:picChg chg="add mod ord">
          <ac:chgData name="Jessica Qiu" userId="d4532c889e6405bd" providerId="LiveId" clId="{FF8BCD47-DD5F-46B7-A862-A6DA028A6CCA}" dt="2019-08-27T14:53:20.011" v="1407" actId="1076"/>
          <ac:picMkLst>
            <pc:docMk/>
            <pc:sldMk cId="2379083596" sldId="262"/>
            <ac:picMk id="9" creationId="{FFA9EB56-2A09-4683-A52A-E53A84E7B922}"/>
          </ac:picMkLst>
        </pc:picChg>
      </pc:sldChg>
      <pc:sldChg chg="addSp delSp modSp">
        <pc:chgData name="Jessica Qiu" userId="d4532c889e6405bd" providerId="LiveId" clId="{FF8BCD47-DD5F-46B7-A862-A6DA028A6CCA}" dt="2019-08-27T14:22:40.173" v="1195" actId="1038"/>
        <pc:sldMkLst>
          <pc:docMk/>
          <pc:sldMk cId="558428391" sldId="263"/>
        </pc:sldMkLst>
        <pc:spChg chg="mod">
          <ac:chgData name="Jessica Qiu" userId="d4532c889e6405bd" providerId="LiveId" clId="{FF8BCD47-DD5F-46B7-A862-A6DA028A6CCA}" dt="2019-08-27T14:08:50.346" v="1047" actId="1076"/>
          <ac:spMkLst>
            <pc:docMk/>
            <pc:sldMk cId="558428391" sldId="263"/>
            <ac:spMk id="4" creationId="{6785DA20-5C80-4086-B436-4812CFFEF545}"/>
          </ac:spMkLst>
        </pc:spChg>
        <pc:spChg chg="add del mod">
          <ac:chgData name="Jessica Qiu" userId="d4532c889e6405bd" providerId="LiveId" clId="{FF8BCD47-DD5F-46B7-A862-A6DA028A6CCA}" dt="2019-08-27T14:08:08.008" v="1041"/>
          <ac:spMkLst>
            <pc:docMk/>
            <pc:sldMk cId="558428391" sldId="263"/>
            <ac:spMk id="6" creationId="{E0D63227-43ED-4B78-976B-2D71AC3932DB}"/>
          </ac:spMkLst>
        </pc:spChg>
        <pc:spChg chg="del mod">
          <ac:chgData name="Jessica Qiu" userId="d4532c889e6405bd" providerId="LiveId" clId="{FF8BCD47-DD5F-46B7-A862-A6DA028A6CCA}" dt="2019-08-27T13:31:53.273" v="675"/>
          <ac:spMkLst>
            <pc:docMk/>
            <pc:sldMk cId="558428391" sldId="263"/>
            <ac:spMk id="7" creationId="{4891AE46-2306-444A-9F05-65A8BE104C08}"/>
          </ac:spMkLst>
        </pc:spChg>
        <pc:spChg chg="add mod">
          <ac:chgData name="Jessica Qiu" userId="d4532c889e6405bd" providerId="LiveId" clId="{FF8BCD47-DD5F-46B7-A862-A6DA028A6CCA}" dt="2019-08-27T14:22:40.173" v="1195" actId="1038"/>
          <ac:spMkLst>
            <pc:docMk/>
            <pc:sldMk cId="558428391" sldId="263"/>
            <ac:spMk id="8" creationId="{4F606B69-45A3-41A8-83EA-C2FEE46E36E3}"/>
          </ac:spMkLst>
        </pc:spChg>
        <pc:spChg chg="add mod">
          <ac:chgData name="Jessica Qiu" userId="d4532c889e6405bd" providerId="LiveId" clId="{FF8BCD47-DD5F-46B7-A862-A6DA028A6CCA}" dt="2019-08-27T14:21:28.022" v="1179" actId="1038"/>
          <ac:spMkLst>
            <pc:docMk/>
            <pc:sldMk cId="558428391" sldId="263"/>
            <ac:spMk id="9" creationId="{8217FDC7-C3C2-4DDD-ADEF-1FD5E25F0061}"/>
          </ac:spMkLst>
        </pc:spChg>
        <pc:picChg chg="add mod">
          <ac:chgData name="Jessica Qiu" userId="d4532c889e6405bd" providerId="LiveId" clId="{FF8BCD47-DD5F-46B7-A862-A6DA028A6CCA}" dt="2019-08-27T14:12:18.426" v="1075" actId="14100"/>
          <ac:picMkLst>
            <pc:docMk/>
            <pc:sldMk cId="558428391" sldId="263"/>
            <ac:picMk id="3" creationId="{C43990D5-5038-4227-9929-D160974AE033}"/>
          </ac:picMkLst>
        </pc:picChg>
        <pc:picChg chg="add mod">
          <ac:chgData name="Jessica Qiu" userId="d4532c889e6405bd" providerId="LiveId" clId="{FF8BCD47-DD5F-46B7-A862-A6DA028A6CCA}" dt="2019-08-27T14:12:26.341" v="1078" actId="1076"/>
          <ac:picMkLst>
            <pc:docMk/>
            <pc:sldMk cId="558428391" sldId="263"/>
            <ac:picMk id="5" creationId="{4C62F516-5D74-445E-808F-E8B936F7F6A9}"/>
          </ac:picMkLst>
        </pc:picChg>
      </pc:sldChg>
      <pc:sldChg chg="addSp delSp modSp add ord">
        <pc:chgData name="Jessica Qiu" userId="d4532c889e6405bd" providerId="LiveId" clId="{FF8BCD47-DD5F-46B7-A862-A6DA028A6CCA}" dt="2019-08-27T14:49:41.945" v="1394" actId="14100"/>
        <pc:sldMkLst>
          <pc:docMk/>
          <pc:sldMk cId="1008733977" sldId="264"/>
        </pc:sldMkLst>
        <pc:spChg chg="del">
          <ac:chgData name="Jessica Qiu" userId="d4532c889e6405bd" providerId="LiveId" clId="{FF8BCD47-DD5F-46B7-A862-A6DA028A6CCA}" dt="2019-08-27T13:06:35.822" v="28" actId="478"/>
          <ac:spMkLst>
            <pc:docMk/>
            <pc:sldMk cId="1008733977" sldId="264"/>
            <ac:spMk id="2" creationId="{5C4D7EDE-DDD7-4C4D-BEDF-C6FE3DD659EB}"/>
          </ac:spMkLst>
        </pc:spChg>
        <pc:spChg chg="del">
          <ac:chgData name="Jessica Qiu" userId="d4532c889e6405bd" providerId="LiveId" clId="{FF8BCD47-DD5F-46B7-A862-A6DA028A6CCA}" dt="2019-08-27T13:45:36.285" v="948" actId="478"/>
          <ac:spMkLst>
            <pc:docMk/>
            <pc:sldMk cId="1008733977" sldId="264"/>
            <ac:spMk id="3" creationId="{D698AA24-C7E3-4853-8488-F8EA12418ADB}"/>
          </ac:spMkLst>
        </pc:spChg>
        <pc:spChg chg="add del mod">
          <ac:chgData name="Jessica Qiu" userId="d4532c889e6405bd" providerId="LiveId" clId="{FF8BCD47-DD5F-46B7-A862-A6DA028A6CCA}" dt="2019-08-27T13:48:02.704" v="975" actId="478"/>
          <ac:spMkLst>
            <pc:docMk/>
            <pc:sldMk cId="1008733977" sldId="264"/>
            <ac:spMk id="4" creationId="{103CBD27-FFE9-41F0-82E9-D935DE2552B2}"/>
          </ac:spMkLst>
        </pc:spChg>
        <pc:spChg chg="add del mod">
          <ac:chgData name="Jessica Qiu" userId="d4532c889e6405bd" providerId="LiveId" clId="{FF8BCD47-DD5F-46B7-A862-A6DA028A6CCA}" dt="2019-08-27T13:45:33.293" v="947" actId="478"/>
          <ac:spMkLst>
            <pc:docMk/>
            <pc:sldMk cId="1008733977" sldId="264"/>
            <ac:spMk id="6" creationId="{EA603D71-0FB1-40C4-8D4B-121C5C11D3B6}"/>
          </ac:spMkLst>
        </pc:spChg>
        <pc:spChg chg="add del mod">
          <ac:chgData name="Jessica Qiu" userId="d4532c889e6405bd" providerId="LiveId" clId="{FF8BCD47-DD5F-46B7-A862-A6DA028A6CCA}" dt="2019-08-27T13:46:27.304" v="954"/>
          <ac:spMkLst>
            <pc:docMk/>
            <pc:sldMk cId="1008733977" sldId="264"/>
            <ac:spMk id="7" creationId="{01BA5A2F-6DAB-4088-9879-E6B7D9B95EF4}"/>
          </ac:spMkLst>
        </pc:spChg>
        <pc:spChg chg="add mod">
          <ac:chgData name="Jessica Qiu" userId="d4532c889e6405bd" providerId="LiveId" clId="{FF8BCD47-DD5F-46B7-A862-A6DA028A6CCA}" dt="2019-08-27T14:45:43.140" v="1368" actId="20577"/>
          <ac:spMkLst>
            <pc:docMk/>
            <pc:sldMk cId="1008733977" sldId="264"/>
            <ac:spMk id="8" creationId="{63B67247-99D5-4879-88E1-7AF152C812A1}"/>
          </ac:spMkLst>
        </pc:spChg>
        <pc:spChg chg="add del mod">
          <ac:chgData name="Jessica Qiu" userId="d4532c889e6405bd" providerId="LiveId" clId="{FF8BCD47-DD5F-46B7-A862-A6DA028A6CCA}" dt="2019-08-27T13:47:07.160" v="963"/>
          <ac:spMkLst>
            <pc:docMk/>
            <pc:sldMk cId="1008733977" sldId="264"/>
            <ac:spMk id="9" creationId="{524E0DBE-66AB-4CFD-B056-7E7BDF971636}"/>
          </ac:spMkLst>
        </pc:spChg>
        <pc:spChg chg="add mod">
          <ac:chgData name="Jessica Qiu" userId="d4532c889e6405bd" providerId="LiveId" clId="{FF8BCD47-DD5F-46B7-A862-A6DA028A6CCA}" dt="2019-08-27T14:45:39.782" v="1367" actId="20577"/>
          <ac:spMkLst>
            <pc:docMk/>
            <pc:sldMk cId="1008733977" sldId="264"/>
            <ac:spMk id="10" creationId="{0C0CB857-C4A0-406A-BBD6-BF60ECCF3C01}"/>
          </ac:spMkLst>
        </pc:spChg>
        <pc:spChg chg="add mod">
          <ac:chgData name="Jessica Qiu" userId="d4532c889e6405bd" providerId="LiveId" clId="{FF8BCD47-DD5F-46B7-A862-A6DA028A6CCA}" dt="2019-08-27T14:45:53.389" v="1371" actId="1076"/>
          <ac:spMkLst>
            <pc:docMk/>
            <pc:sldMk cId="1008733977" sldId="264"/>
            <ac:spMk id="11" creationId="{7B231A45-41B3-4D42-A0FF-B0FCFA3F7488}"/>
          </ac:spMkLst>
        </pc:spChg>
        <pc:spChg chg="add mod">
          <ac:chgData name="Jessica Qiu" userId="d4532c889e6405bd" providerId="LiveId" clId="{FF8BCD47-DD5F-46B7-A862-A6DA028A6CCA}" dt="2019-08-27T14:45:45.914" v="1369" actId="20577"/>
          <ac:spMkLst>
            <pc:docMk/>
            <pc:sldMk cId="1008733977" sldId="264"/>
            <ac:spMk id="12" creationId="{E3517EED-45F1-4F60-9493-11F472E9B0F8}"/>
          </ac:spMkLst>
        </pc:spChg>
        <pc:spChg chg="add mod">
          <ac:chgData name="Jessica Qiu" userId="d4532c889e6405bd" providerId="LiveId" clId="{FF8BCD47-DD5F-46B7-A862-A6DA028A6CCA}" dt="2019-08-27T14:23:45.606" v="1215" actId="1038"/>
          <ac:spMkLst>
            <pc:docMk/>
            <pc:sldMk cId="1008733977" sldId="264"/>
            <ac:spMk id="15" creationId="{CF344147-8737-4E69-8C16-5595B943CC1D}"/>
          </ac:spMkLst>
        </pc:spChg>
        <pc:spChg chg="add mod">
          <ac:chgData name="Jessica Qiu" userId="d4532c889e6405bd" providerId="LiveId" clId="{FF8BCD47-DD5F-46B7-A862-A6DA028A6CCA}" dt="2019-08-27T14:24:23.499" v="1236" actId="1035"/>
          <ac:spMkLst>
            <pc:docMk/>
            <pc:sldMk cId="1008733977" sldId="264"/>
            <ac:spMk id="16" creationId="{5C3AF9F1-80E8-456E-B5D2-026FC6062EAF}"/>
          </ac:spMkLst>
        </pc:spChg>
        <pc:picChg chg="add mod">
          <ac:chgData name="Jessica Qiu" userId="d4532c889e6405bd" providerId="LiveId" clId="{FF8BCD47-DD5F-46B7-A862-A6DA028A6CCA}" dt="2019-08-27T14:40:43.350" v="1329" actId="1076"/>
          <ac:picMkLst>
            <pc:docMk/>
            <pc:sldMk cId="1008733977" sldId="264"/>
            <ac:picMk id="13" creationId="{56327AFE-F23C-43D6-949A-6C246C66723B}"/>
          </ac:picMkLst>
        </pc:picChg>
        <pc:picChg chg="add mod modCrop">
          <ac:chgData name="Jessica Qiu" userId="d4532c889e6405bd" providerId="LiveId" clId="{FF8BCD47-DD5F-46B7-A862-A6DA028A6CCA}" dt="2019-08-27T14:46:15.526" v="1374" actId="1076"/>
          <ac:picMkLst>
            <pc:docMk/>
            <pc:sldMk cId="1008733977" sldId="264"/>
            <ac:picMk id="14" creationId="{30C2A61F-8436-4093-9F0C-D1FBC2F540CA}"/>
          </ac:picMkLst>
        </pc:picChg>
        <pc:picChg chg="add mod">
          <ac:chgData name="Jessica Qiu" userId="d4532c889e6405bd" providerId="LiveId" clId="{FF8BCD47-DD5F-46B7-A862-A6DA028A6CCA}" dt="2019-08-27T14:45:35.440" v="1366" actId="1076"/>
          <ac:picMkLst>
            <pc:docMk/>
            <pc:sldMk cId="1008733977" sldId="264"/>
            <ac:picMk id="17" creationId="{043A83ED-1CAA-47B7-9676-1A07A5BD28C8}"/>
          </ac:picMkLst>
        </pc:picChg>
        <pc:picChg chg="add del mod">
          <ac:chgData name="Jessica Qiu" userId="d4532c889e6405bd" providerId="LiveId" clId="{FF8BCD47-DD5F-46B7-A862-A6DA028A6CCA}" dt="2019-08-27T14:36:25.103" v="1272" actId="478"/>
          <ac:picMkLst>
            <pc:docMk/>
            <pc:sldMk cId="1008733977" sldId="264"/>
            <ac:picMk id="19" creationId="{3299E579-C38B-4EB6-BCDB-2B65C365F97D}"/>
          </ac:picMkLst>
        </pc:picChg>
        <pc:picChg chg="add mod modCrop">
          <ac:chgData name="Jessica Qiu" userId="d4532c889e6405bd" providerId="LiveId" clId="{FF8BCD47-DD5F-46B7-A862-A6DA028A6CCA}" dt="2019-08-27T14:49:41.945" v="1394" actId="14100"/>
          <ac:picMkLst>
            <pc:docMk/>
            <pc:sldMk cId="1008733977" sldId="264"/>
            <ac:picMk id="20" creationId="{E9B45573-6A8C-46A1-A0ED-C8C4A9B840B0}"/>
          </ac:picMkLst>
        </pc:picChg>
      </pc:sldChg>
      <pc:sldChg chg="add del">
        <pc:chgData name="Jessica Qiu" userId="d4532c889e6405bd" providerId="LiveId" clId="{FF8BCD47-DD5F-46B7-A862-A6DA028A6CCA}" dt="2019-08-27T13:06:20.409" v="25" actId="2696"/>
        <pc:sldMkLst>
          <pc:docMk/>
          <pc:sldMk cId="4124707572" sldId="26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F671AB-5566-410C-9B45-D85E198B82C8}" type="datetimeFigureOut">
              <a:rPr lang="x-none" smtClean="0"/>
              <a:t>2019/8/30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0AB4AA-7213-4543-9A9F-79DDC80C01F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86763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0EE3-1962-41F7-9859-18C15B10DB72}" type="datetimeFigureOut">
              <a:rPr lang="x-none" smtClean="0"/>
              <a:t>2019/8/30</a:t>
            </a:fld>
            <a:endParaRPr lang="x-non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32A8F-B3AF-4FC4-8840-172AEEFFD0DD}" type="slidenum">
              <a:rPr lang="x-none" smtClean="0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942743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0EE3-1962-41F7-9859-18C15B10DB72}" type="datetimeFigureOut">
              <a:rPr lang="x-none" smtClean="0"/>
              <a:t>2019/8/30</a:t>
            </a:fld>
            <a:endParaRPr lang="x-non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32A8F-B3AF-4FC4-8840-172AEEFFD0DD}" type="slidenum">
              <a:rPr lang="x-none" smtClean="0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79795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0EE3-1962-41F7-9859-18C15B10DB72}" type="datetimeFigureOut">
              <a:rPr lang="x-none" smtClean="0"/>
              <a:t>2019/8/30</a:t>
            </a:fld>
            <a:endParaRPr lang="x-non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32A8F-B3AF-4FC4-8840-172AEEFFD0DD}" type="slidenum">
              <a:rPr lang="x-none" smtClean="0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509892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0EE3-1962-41F7-9859-18C15B10DB72}" type="datetimeFigureOut">
              <a:rPr lang="x-none" smtClean="0"/>
              <a:t>2019/8/30</a:t>
            </a:fld>
            <a:endParaRPr lang="x-non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32A8F-B3AF-4FC4-8840-172AEEFFD0DD}" type="slidenum">
              <a:rPr lang="x-none" smtClean="0"/>
              <a:t>‹#›</a:t>
            </a:fld>
            <a:endParaRPr lang="x-none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8024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0EE3-1962-41F7-9859-18C15B10DB72}" type="datetimeFigureOut">
              <a:rPr lang="x-none" smtClean="0"/>
              <a:t>2019/8/30</a:t>
            </a:fld>
            <a:endParaRPr lang="x-non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32A8F-B3AF-4FC4-8840-172AEEFFD0DD}" type="slidenum">
              <a:rPr lang="x-none" smtClean="0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712815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0EE3-1962-41F7-9859-18C15B10DB72}" type="datetimeFigureOut">
              <a:rPr lang="x-none" smtClean="0"/>
              <a:t>2019/8/30</a:t>
            </a:fld>
            <a:endParaRPr lang="x-non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32A8F-B3AF-4FC4-8840-172AEEFFD0DD}" type="slidenum">
              <a:rPr lang="x-none" smtClean="0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64908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0EE3-1962-41F7-9859-18C15B10DB72}" type="datetimeFigureOut">
              <a:rPr lang="x-none" smtClean="0"/>
              <a:t>2019/8/30</a:t>
            </a:fld>
            <a:endParaRPr lang="x-non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32A8F-B3AF-4FC4-8840-172AEEFFD0DD}" type="slidenum">
              <a:rPr lang="x-none" smtClean="0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123538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0EE3-1962-41F7-9859-18C15B10DB72}" type="datetimeFigureOut">
              <a:rPr lang="x-none" smtClean="0"/>
              <a:t>2019/8/30</a:t>
            </a:fld>
            <a:endParaRPr lang="x-non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32A8F-B3AF-4FC4-8840-172AEEFFD0DD}" type="slidenum">
              <a:rPr lang="x-none" smtClean="0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500530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0EE3-1962-41F7-9859-18C15B10DB72}" type="datetimeFigureOut">
              <a:rPr lang="x-none" smtClean="0"/>
              <a:t>2019/8/30</a:t>
            </a:fld>
            <a:endParaRPr lang="x-non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32A8F-B3AF-4FC4-8840-172AEEFFD0DD}" type="slidenum">
              <a:rPr lang="x-none" smtClean="0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368024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B1E4BC-C1E9-478A-AE33-E846444B2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702F6B-1B48-424A-900E-5635BBB86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BD1E4B2-7486-4913-A7B6-96323D65C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011CC8E-C14A-4DBF-8132-7D218E5D0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0EE3-1962-41F7-9859-18C15B10DB72}" type="datetimeFigureOut">
              <a:rPr lang="x-none" smtClean="0"/>
              <a:t>2019/8/30</a:t>
            </a:fld>
            <a:endParaRPr lang="x-non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DAE9A92-FFCC-4BF7-AD62-CA905B04F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B57A919-42A5-45C4-AAFB-765043C94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32A8F-B3AF-4FC4-8840-172AEEFFD0DD}" type="slidenum">
              <a:rPr lang="x-none" smtClean="0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1777012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CC7831-3CAC-4953-950F-CF0A9FCE2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C0DA61-D3A7-49CC-91CD-260280687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277EF86-75FE-4BD8-8FDE-7DB401F55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09CC03-867A-4C2E-8889-52C67A57A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0EE3-1962-41F7-9859-18C15B10DB72}" type="datetimeFigureOut">
              <a:rPr lang="x-none" smtClean="0"/>
              <a:t>2019/8/30</a:t>
            </a:fld>
            <a:endParaRPr lang="x-non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BD02BB9-1F48-4872-AC86-954F724F6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0A83C2A-3661-47DE-BF92-87A3585BF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32A8F-B3AF-4FC4-8840-172AEEFFD0DD}" type="slidenum">
              <a:rPr lang="x-none" smtClean="0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087963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0EE3-1962-41F7-9859-18C15B10DB72}" type="datetimeFigureOut">
              <a:rPr lang="x-none" smtClean="0"/>
              <a:t>2019/8/30</a:t>
            </a:fld>
            <a:endParaRPr lang="x-non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32A8F-B3AF-4FC4-8840-172AEEFFD0DD}" type="slidenum">
              <a:rPr lang="x-none" smtClean="0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4356945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BDF992-3492-446A-BCD5-FE36476D8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2A71CB2-41EF-4A50-BEE2-8AEE16A0A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DF25D1-AACC-47CE-898F-7FBB49B35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0EE3-1962-41F7-9859-18C15B10DB72}" type="datetimeFigureOut">
              <a:rPr lang="x-none" smtClean="0"/>
              <a:t>2019/8/30</a:t>
            </a:fld>
            <a:endParaRPr 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4137B8-245B-4C7F-B30C-370845727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D01521-F0E1-49AB-A46A-F012BB07F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32A8F-B3AF-4FC4-8840-172AEEFFD0DD}" type="slidenum">
              <a:rPr lang="x-none" smtClean="0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80700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0EE3-1962-41F7-9859-18C15B10DB72}" type="datetimeFigureOut">
              <a:rPr lang="x-none" smtClean="0"/>
              <a:t>2019/8/30</a:t>
            </a:fld>
            <a:endParaRPr lang="x-non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32A8F-B3AF-4FC4-8840-172AEEFFD0DD}" type="slidenum">
              <a:rPr lang="x-none" smtClean="0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785146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0EE3-1962-41F7-9859-18C15B10DB72}" type="datetimeFigureOut">
              <a:rPr lang="x-none" smtClean="0"/>
              <a:t>2019/8/30</a:t>
            </a:fld>
            <a:endParaRPr lang="x-non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32A8F-B3AF-4FC4-8840-172AEEFFD0DD}" type="slidenum">
              <a:rPr lang="x-none" smtClean="0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598535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0EE3-1962-41F7-9859-18C15B10DB72}" type="datetimeFigureOut">
              <a:rPr lang="x-none" smtClean="0"/>
              <a:t>2019/8/30</a:t>
            </a:fld>
            <a:endParaRPr lang="x-non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32A8F-B3AF-4FC4-8840-172AEEFFD0DD}" type="slidenum">
              <a:rPr lang="x-none" smtClean="0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29284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0EE3-1962-41F7-9859-18C15B10DB72}" type="datetimeFigureOut">
              <a:rPr lang="x-none" smtClean="0"/>
              <a:t>2019/8/30</a:t>
            </a:fld>
            <a:endParaRPr lang="x-non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32A8F-B3AF-4FC4-8840-172AEEFFD0DD}" type="slidenum">
              <a:rPr lang="x-none" smtClean="0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58851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0EE3-1962-41F7-9859-18C15B10DB72}" type="datetimeFigureOut">
              <a:rPr lang="x-none" smtClean="0"/>
              <a:t>2019/8/30</a:t>
            </a:fld>
            <a:endParaRPr lang="x-non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32A8F-B3AF-4FC4-8840-172AEEFFD0DD}" type="slidenum">
              <a:rPr lang="x-none" smtClean="0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705842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0EE3-1962-41F7-9859-18C15B10DB72}" type="datetimeFigureOut">
              <a:rPr lang="x-none" smtClean="0"/>
              <a:t>2019/8/30</a:t>
            </a:fld>
            <a:endParaRPr lang="x-non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32A8F-B3AF-4FC4-8840-172AEEFFD0DD}" type="slidenum">
              <a:rPr lang="x-none" smtClean="0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82586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0EE3-1962-41F7-9859-18C15B10DB72}" type="datetimeFigureOut">
              <a:rPr lang="x-none" smtClean="0"/>
              <a:t>2019/8/30</a:t>
            </a:fld>
            <a:endParaRPr lang="x-non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32A8F-B3AF-4FC4-8840-172AEEFFD0DD}" type="slidenum">
              <a:rPr lang="x-none" smtClean="0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619810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C960EE3-1962-41F7-9859-18C15B10DB72}" type="datetimeFigureOut">
              <a:rPr lang="x-none" smtClean="0"/>
              <a:t>2019/8/30</a:t>
            </a:fld>
            <a:endParaRPr lang="x-non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x-non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5F32A8F-B3AF-4FC4-8840-172AEEFFD0DD}" type="slidenum">
              <a:rPr lang="x-none" smtClean="0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0808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  <p:sldLayoutId id="2147483785" r:id="rId2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cid:16cd28fdc9d7c8d97285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1FAAA3C-B71E-4681-9845-AA8F6E5E4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99" y="-1083076"/>
            <a:ext cx="12351798" cy="92638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B24582-F0F7-4315-8433-10A3CD59B6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534848"/>
            <a:ext cx="8689976" cy="1146697"/>
          </a:xfrm>
        </p:spPr>
        <p:txBody>
          <a:bodyPr>
            <a:normAutofit/>
          </a:bodyPr>
          <a:lstStyle/>
          <a:p>
            <a:r>
              <a:rPr lang="zh-CN" altLang="en-US" sz="5000" b="1" dirty="0">
                <a:latin typeface="KaiTi" panose="02010609060101010101" pitchFamily="49" charset="-122"/>
                <a:ea typeface="KaiTi" panose="02010609060101010101" pitchFamily="49" charset="-122"/>
              </a:rPr>
              <a:t>家乡的大运河</a:t>
            </a:r>
            <a:endParaRPr lang="x-none" sz="50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69435C8-FF68-4BB6-80F4-55F153B40B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28002"/>
            <a:ext cx="553673" cy="166832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1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我和中国</a:t>
            </a:r>
            <a:endParaRPr lang="x-none" sz="1800" dirty="0">
              <a:solidFill>
                <a:srgbClr val="C0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B542DE8-622A-4B74-A366-6A2BD5ED9CD2}"/>
              </a:ext>
            </a:extLst>
          </p:cNvPr>
          <p:cNvSpPr txBox="1"/>
          <p:nvPr/>
        </p:nvSpPr>
        <p:spPr>
          <a:xfrm>
            <a:off x="74131" y="5806668"/>
            <a:ext cx="4795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仇吉希</a:t>
            </a:r>
            <a:endParaRPr lang="x-none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0435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E7FB2102-DC2C-464C-8483-EF40F32DA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C0CF746-564C-423E-8BE5-D85FCA46B6A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76518" y="979217"/>
            <a:ext cx="4882321" cy="572333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n-US" altLang="zh-CN" sz="3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我的爷爷奶奶家在山东济宁，姥姥姥爷家也在山东济宁。我每次回中国都一定要回济宁。</a:t>
            </a:r>
            <a:endParaRPr lang="en-US" altLang="zh-CN" sz="28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00000"/>
              </a:lnSpc>
            </a:pPr>
            <a:endParaRPr lang="en-US" sz="28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济宁有曲阜，有孔子和孟子；有</a:t>
            </a:r>
            <a:r>
              <a:rPr lang="en-US" altLang="zh-CN" sz="2800" dirty="0">
                <a:latin typeface="KaiTi" panose="02010609060101010101" pitchFamily="49" charset="-122"/>
                <a:ea typeface="KaiTi" panose="02010609060101010101" pitchFamily="49" charset="-122"/>
              </a:rPr>
              <a:t>《</a:t>
            </a:r>
            <a:r>
              <a:rPr lang="zh-CN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水浒传</a:t>
            </a:r>
            <a:r>
              <a:rPr lang="en-US" altLang="zh-CN" sz="2800" dirty="0">
                <a:latin typeface="KaiTi" panose="02010609060101010101" pitchFamily="49" charset="-122"/>
                <a:ea typeface="KaiTi" panose="02010609060101010101" pitchFamily="49" charset="-122"/>
              </a:rPr>
              <a:t>》</a:t>
            </a:r>
            <a:r>
              <a:rPr lang="zh-CN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里的梁山泊；还有流淌了六百多年的京杭大运河</a:t>
            </a:r>
            <a:r>
              <a:rPr lang="zh-CN" altLang="en-US" sz="2800" dirty="0"/>
              <a:t>。</a:t>
            </a:r>
            <a:endParaRPr lang="x-none" sz="28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1CBBB53A-8F10-48BD-8679-8EDBADEF16ED}"/>
              </a:ext>
            </a:extLst>
          </p:cNvPr>
          <p:cNvPicPr>
            <a:picLocks noGrp="1"/>
          </p:cNvPicPr>
          <p:nvPr>
            <p:ph sz="quarter" idx="14"/>
          </p:nvPr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94"/>
          <a:stretch>
            <a:fillRect/>
          </a:stretch>
        </p:blipFill>
        <p:spPr bwMode="auto">
          <a:xfrm>
            <a:off x="6413919" y="849686"/>
            <a:ext cx="4970280" cy="515862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E462CB4-0234-457C-83E6-9D536EB3703C}"/>
              </a:ext>
            </a:extLst>
          </p:cNvPr>
          <p:cNvSpPr txBox="1"/>
          <p:nvPr/>
        </p:nvSpPr>
        <p:spPr>
          <a:xfrm>
            <a:off x="82634" y="128838"/>
            <a:ext cx="6040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我和中国</a:t>
            </a:r>
            <a:endParaRPr lang="x-none" dirty="0">
              <a:solidFill>
                <a:srgbClr val="C0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x-non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19ACA6B-AA26-469E-ACE0-F380330C18F2}"/>
              </a:ext>
            </a:extLst>
          </p:cNvPr>
          <p:cNvSpPr txBox="1"/>
          <p:nvPr/>
        </p:nvSpPr>
        <p:spPr>
          <a:xfrm>
            <a:off x="73207" y="5810349"/>
            <a:ext cx="423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仇吉希</a:t>
            </a:r>
            <a:endParaRPr lang="x-none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148128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EA8007E1-2A0D-4F67-8D08-C39F64FC8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AE4723E-9CC9-4005-BC82-2D0BDDF761B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72199" y="1416605"/>
            <a:ext cx="5106026" cy="4690368"/>
          </a:xfrm>
        </p:spPr>
        <p:txBody>
          <a:bodyPr>
            <a:normAutofit/>
          </a:bodyPr>
          <a:lstStyle/>
          <a:p>
            <a:r>
              <a:rPr lang="zh-CN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京杭大运河是世界上最长的古代运河，已经被列入了世界文化遗产名录。</a:t>
            </a:r>
            <a:endParaRPr lang="en-US" altLang="zh-CN" sz="28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endParaRPr lang="en-US" altLang="zh-CN" sz="28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大运河和万里长城一样是中国古代人民创造的伟大工程，从北京一直通到杭州。</a:t>
            </a:r>
            <a:endParaRPr lang="x-none" sz="28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x-non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438AAAF-BFE9-4F86-9330-4152D6922D43}"/>
              </a:ext>
            </a:extLst>
          </p:cNvPr>
          <p:cNvSpPr txBox="1"/>
          <p:nvPr/>
        </p:nvSpPr>
        <p:spPr>
          <a:xfrm>
            <a:off x="86431" y="131328"/>
            <a:ext cx="4530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我和中国</a:t>
            </a:r>
            <a:endParaRPr lang="x-none" dirty="0">
              <a:solidFill>
                <a:srgbClr val="C0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x-non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B77D06DE-89FB-4AD7-9ADD-8DB488E291B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322881" y="749365"/>
            <a:ext cx="4114372" cy="54901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3B4897C-E7FD-4347-8EA1-F0A251E97624}"/>
              </a:ext>
            </a:extLst>
          </p:cNvPr>
          <p:cNvSpPr txBox="1"/>
          <p:nvPr/>
        </p:nvSpPr>
        <p:spPr>
          <a:xfrm>
            <a:off x="75412" y="5806911"/>
            <a:ext cx="380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仇吉希</a:t>
            </a:r>
            <a:endParaRPr lang="x-none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911651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ADAFF8-53FB-48EA-876A-4B4A1C9E6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一百多年前流经济</a:t>
            </a:r>
            <a:r>
              <a:rPr lang="zh-CN" altLang="en-US" dirty="0" smtClean="0">
                <a:latin typeface="KaiTi" panose="02010609060101010101" pitchFamily="49" charset="-122"/>
                <a:ea typeface="KaiTi" panose="02010609060101010101" pitchFamily="49" charset="-122"/>
              </a:rPr>
              <a:t>宁</a:t>
            </a:r>
            <a:r>
              <a:rPr lang="zh-CN" altLang="sv-SE" dirty="0">
                <a:latin typeface="KaiTi" panose="02010609060101010101" pitchFamily="49" charset="-122"/>
                <a:ea typeface="KaiTi" panose="02010609060101010101" pitchFamily="49" charset="-122"/>
              </a:rPr>
              <a:t>的</a:t>
            </a:r>
            <a:r>
              <a:rPr lang="zh-CN" altLang="en-US" dirty="0" smtClean="0">
                <a:latin typeface="KaiTi" panose="02010609060101010101" pitchFamily="49" charset="-122"/>
                <a:ea typeface="KaiTi" panose="02010609060101010101" pitchFamily="49" charset="-122"/>
              </a:rPr>
              <a:t>大运河</a:t>
            </a:r>
            <a:endParaRPr lang="x-none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3C9EFBB-0570-4123-934B-D1505BC98F52}"/>
              </a:ext>
            </a:extLst>
          </p:cNvPr>
          <p:cNvSpPr txBox="1"/>
          <p:nvPr/>
        </p:nvSpPr>
        <p:spPr>
          <a:xfrm>
            <a:off x="84843" y="134713"/>
            <a:ext cx="444616" cy="1526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我和中国</a:t>
            </a:r>
            <a:endParaRPr lang="x-none" dirty="0">
              <a:solidFill>
                <a:srgbClr val="C0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x-non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7B8CE60-C91D-4F52-994C-13AB29F8FC68}"/>
              </a:ext>
            </a:extLst>
          </p:cNvPr>
          <p:cNvSpPr txBox="1"/>
          <p:nvPr/>
        </p:nvSpPr>
        <p:spPr>
          <a:xfrm>
            <a:off x="75414" y="5803760"/>
            <a:ext cx="369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仇吉希</a:t>
            </a:r>
            <a:endParaRPr lang="x-none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x-none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46BE8EAE-F26B-4EC6-9E39-E605038CD3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355" y="1886825"/>
            <a:ext cx="5525883" cy="3674712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B1AC8CB-3EFB-4852-B72C-C95FD2B26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59" y="1886824"/>
            <a:ext cx="5505188" cy="367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3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649665-A9E1-42E6-AE9D-889FD9816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53004"/>
            <a:ext cx="10364451" cy="1596177"/>
          </a:xfrm>
        </p:spPr>
        <p:txBody>
          <a:bodyPr/>
          <a:lstStyle/>
          <a:p>
            <a:r>
              <a:rPr lang="zh-CN" altLang="en-US">
                <a:latin typeface="KaiTi" panose="02010609060101010101" pitchFamily="49" charset="-122"/>
                <a:ea typeface="KaiTi" panose="02010609060101010101" pitchFamily="49" charset="-122"/>
              </a:rPr>
              <a:t>可是后来，大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运河快要断流了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……</a:t>
            </a:r>
            <a:r>
              <a:rPr lang="x-none" dirty="0">
                <a:latin typeface="KaiTi" panose="02010609060101010101" pitchFamily="49" charset="-122"/>
                <a:ea typeface="KaiTi" panose="02010609060101010101" pitchFamily="49" charset="-122"/>
              </a:rPr>
              <a:t/>
            </a:r>
            <a:br>
              <a:rPr lang="x-none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endParaRPr lang="x-none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879E348F-2310-4B6D-B131-42A3DCAB48F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95450" y="1303442"/>
            <a:ext cx="10489909" cy="13810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妈妈说她那时每天骑车沿着老运河去上班，河道淤积，两边都是垃圾，又脏又乱，每到夏天臭气熏天。</a:t>
            </a:r>
            <a:endParaRPr lang="en-US" altLang="zh-CN" sz="28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endParaRPr lang="en-US" altLang="zh-CN" sz="28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altLang="zh-CN" sz="3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endParaRPr lang="en-US" sz="3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endParaRPr lang="en-US" sz="3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endParaRPr lang="en-US" sz="3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endParaRPr lang="en-US" sz="3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DA0A457-B130-4E50-86F6-8D7A6531C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5" y="2607648"/>
            <a:ext cx="5139000" cy="34259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49F9166-FB98-4B62-B69F-B533321036B0}"/>
              </a:ext>
            </a:extLst>
          </p:cNvPr>
          <p:cNvSpPr txBox="1"/>
          <p:nvPr/>
        </p:nvSpPr>
        <p:spPr>
          <a:xfrm>
            <a:off x="80998" y="134207"/>
            <a:ext cx="3728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我和中国</a:t>
            </a:r>
            <a:endParaRPr lang="x-none" dirty="0">
              <a:solidFill>
                <a:srgbClr val="C0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x-non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DFFBAD5-97A2-441B-899D-27D24F6C0947}"/>
              </a:ext>
            </a:extLst>
          </p:cNvPr>
          <p:cNvSpPr txBox="1"/>
          <p:nvPr/>
        </p:nvSpPr>
        <p:spPr>
          <a:xfrm>
            <a:off x="76447" y="5806596"/>
            <a:ext cx="294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仇吉希</a:t>
            </a:r>
            <a:endParaRPr lang="x-none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x-non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C0AE967-7382-4EA3-BF61-983DB2B79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139225" y="2594797"/>
            <a:ext cx="5139000" cy="343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818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EB256A-4271-4CDC-8DB5-ED678A20A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现在的大运河</a:t>
            </a:r>
            <a:endParaRPr lang="x-none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C62F516-5D74-445E-808F-E8B936F7F6A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613706" y="3557031"/>
            <a:ext cx="4547487" cy="225930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785DA20-5C80-4086-B436-4812CFFEF54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496675" y="2277999"/>
            <a:ext cx="47815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经过十几年的治理，现在的大运河又变美丽了，人们像爱护自己的家一样爱护着大运河。</a:t>
            </a: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43990D5-5038-4227-9929-D160974AE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20" y="2020159"/>
            <a:ext cx="5622303" cy="37961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F606B69-45A3-41A8-83EA-C2FEE46E36E3}"/>
              </a:ext>
            </a:extLst>
          </p:cNvPr>
          <p:cNvSpPr txBox="1"/>
          <p:nvPr/>
        </p:nvSpPr>
        <p:spPr>
          <a:xfrm>
            <a:off x="80685" y="131976"/>
            <a:ext cx="3639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我和中国</a:t>
            </a:r>
            <a:endParaRPr lang="x-none" dirty="0">
              <a:solidFill>
                <a:srgbClr val="C0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x-non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217FDC7-C3C2-4DDD-ADEF-1FD5E25F0061}"/>
              </a:ext>
            </a:extLst>
          </p:cNvPr>
          <p:cNvSpPr txBox="1"/>
          <p:nvPr/>
        </p:nvSpPr>
        <p:spPr>
          <a:xfrm>
            <a:off x="80685" y="5806911"/>
            <a:ext cx="264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仇吉希</a:t>
            </a:r>
            <a:endParaRPr lang="x-none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558428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3B67247-99D5-4879-88E1-7AF152C812A1}"/>
              </a:ext>
            </a:extLst>
          </p:cNvPr>
          <p:cNvSpPr txBox="1"/>
          <p:nvPr/>
        </p:nvSpPr>
        <p:spPr>
          <a:xfrm flipH="1">
            <a:off x="6495653" y="829976"/>
            <a:ext cx="9593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我小姨家住在大运河旁边的南池公园附近</a:t>
            </a: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x-non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C0CB857-C4A0-406A-BBD6-BF60ECCF3C01}"/>
              </a:ext>
            </a:extLst>
          </p:cNvPr>
          <p:cNvSpPr txBox="1"/>
          <p:nvPr/>
        </p:nvSpPr>
        <p:spPr>
          <a:xfrm>
            <a:off x="7748186" y="3363712"/>
            <a:ext cx="295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微山湖的荷花</a:t>
            </a: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x-non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B231A45-41B3-4D42-A0FF-B0FCFA3F7488}"/>
              </a:ext>
            </a:extLst>
          </p:cNvPr>
          <p:cNvSpPr txBox="1"/>
          <p:nvPr/>
        </p:nvSpPr>
        <p:spPr>
          <a:xfrm>
            <a:off x="2082715" y="3084921"/>
            <a:ext cx="3852909" cy="925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大运河旁的玉堂酱园已有百年</a:t>
            </a: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x-non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3517EED-45F1-4F60-9493-11F472E9B0F8}"/>
              </a:ext>
            </a:extLst>
          </p:cNvPr>
          <p:cNvSpPr txBox="1"/>
          <p:nvPr/>
        </p:nvSpPr>
        <p:spPr>
          <a:xfrm>
            <a:off x="2651976" y="382548"/>
            <a:ext cx="286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车水马龙的竹竿巷</a:t>
            </a:r>
            <a:endParaRPr lang="en-US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x-non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6327AFE-F23C-43D6-949A-6C246C667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560" y="815113"/>
            <a:ext cx="4299288" cy="23560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0C2A61F-8436-4093-9F0C-D1FBC2F540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85" r="115" b="5997"/>
          <a:stretch/>
        </p:blipFill>
        <p:spPr>
          <a:xfrm>
            <a:off x="6622995" y="3740757"/>
            <a:ext cx="3852909" cy="22758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F344147-8737-4E69-8C16-5595B943CC1D}"/>
              </a:ext>
            </a:extLst>
          </p:cNvPr>
          <p:cNvSpPr txBox="1"/>
          <p:nvPr/>
        </p:nvSpPr>
        <p:spPr>
          <a:xfrm>
            <a:off x="84843" y="134812"/>
            <a:ext cx="381740" cy="149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我和中国</a:t>
            </a:r>
            <a:endParaRPr lang="x-none" dirty="0">
              <a:solidFill>
                <a:srgbClr val="C0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x-none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C3AF9F1-80E8-456E-B5D2-026FC6062EAF}"/>
              </a:ext>
            </a:extLst>
          </p:cNvPr>
          <p:cNvSpPr txBox="1"/>
          <p:nvPr/>
        </p:nvSpPr>
        <p:spPr>
          <a:xfrm>
            <a:off x="75413" y="5806913"/>
            <a:ext cx="3817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仇吉希</a:t>
            </a:r>
            <a:endParaRPr lang="x-none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x-none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43A83ED-1CAA-47B7-9676-1A07A5BD2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828" y="3740757"/>
            <a:ext cx="4100752" cy="27295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9B45573-6A8C-46A1-A0ED-C8C4A9B840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15" t="456" r="3188" b="5304"/>
          <a:stretch/>
        </p:blipFill>
        <p:spPr>
          <a:xfrm>
            <a:off x="7532016" y="282804"/>
            <a:ext cx="2281287" cy="288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33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FA9EB56-2A09-4683-A52A-E53A84E7B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99" y="-1083076"/>
            <a:ext cx="12351798" cy="92638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6C1833-1301-40C7-BE87-B2360CD3DF9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19125"/>
            <a:ext cx="10363200" cy="1595438"/>
          </a:xfrm>
        </p:spPr>
        <p:txBody>
          <a:bodyPr/>
          <a:lstStyle/>
          <a:p>
            <a:pPr algn="ctr"/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/>
            </a:r>
            <a:b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endParaRPr lang="x-none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3477963-66D3-4FF2-AC98-7A797D4E726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54350" y="363008"/>
            <a:ext cx="10363200" cy="44402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2400" dirty="0">
                <a:latin typeface="KaiTi" panose="02010609060101010101" pitchFamily="49" charset="-122"/>
                <a:ea typeface="KaiTi" panose="02010609060101010101" pitchFamily="49" charset="-122"/>
              </a:rPr>
              <a:t>每次回到中国，我都可以从阳台上看到远处的这条见证了中国近千年变迁的大运河。不知这缓缓流淌的运河水里，又藏着多少惊人的故事呢</a:t>
            </a:r>
            <a:r>
              <a:rPr lang="en-US" altLang="zh-CN" sz="2400" dirty="0">
                <a:latin typeface="KaiTi" panose="02010609060101010101" pitchFamily="49" charset="-122"/>
                <a:ea typeface="KaiTi" panose="02010609060101010101" pitchFamily="49" charset="-122"/>
              </a:rPr>
              <a:t>!</a:t>
            </a:r>
          </a:p>
          <a:p>
            <a:pPr marL="0" indent="0" algn="ctr">
              <a:buNone/>
            </a:pPr>
            <a:endParaRPr lang="en-US" altLang="zh-CN" sz="24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 algn="ctr">
              <a:buNone/>
            </a:pP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我爱家乡济宁！</a:t>
            </a:r>
            <a:endParaRPr lang="en-US" altLang="zh-CN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 algn="ctr">
              <a:buNone/>
            </a:pP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我爱济宁的大运河！</a:t>
            </a:r>
            <a:endParaRPr lang="en-US" altLang="zh-CN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 algn="ctr">
              <a:buNone/>
            </a:pPr>
            <a:endParaRPr lang="en-US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 algn="ctr">
              <a:buNone/>
            </a:pPr>
            <a:endParaRPr lang="en-US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3DB22D5-8BA0-46CD-86CB-4ABB2F7D2B89}"/>
              </a:ext>
            </a:extLst>
          </p:cNvPr>
          <p:cNvSpPr txBox="1"/>
          <p:nvPr/>
        </p:nvSpPr>
        <p:spPr>
          <a:xfrm>
            <a:off x="9481353" y="6588695"/>
            <a:ext cx="286748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bg1">
                    <a:lumMod val="6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照片有些来自网络，有些来自朋友和家人</a:t>
            </a:r>
            <a:endParaRPr lang="x-none" sz="1100" dirty="0">
              <a:solidFill>
                <a:schemeClr val="bg1">
                  <a:lumMod val="6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x-non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9FDA0D1-E0EE-46E2-AE42-06CC2EE1742A}"/>
              </a:ext>
            </a:extLst>
          </p:cNvPr>
          <p:cNvSpPr txBox="1"/>
          <p:nvPr/>
        </p:nvSpPr>
        <p:spPr>
          <a:xfrm>
            <a:off x="82965" y="144225"/>
            <a:ext cx="4996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我和中国</a:t>
            </a:r>
            <a:endParaRPr lang="x-none" dirty="0">
              <a:solidFill>
                <a:srgbClr val="C0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A0AAB26-DFED-43C8-8189-0354A9F481D3}"/>
              </a:ext>
            </a:extLst>
          </p:cNvPr>
          <p:cNvSpPr txBox="1"/>
          <p:nvPr/>
        </p:nvSpPr>
        <p:spPr>
          <a:xfrm>
            <a:off x="82965" y="5816337"/>
            <a:ext cx="388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仇吉希</a:t>
            </a:r>
            <a:endParaRPr lang="x-none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379083596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335</TotalTime>
  <Words>311</Words>
  <Application>Microsoft Office PowerPoint</Application>
  <PresentationFormat>自定义</PresentationFormat>
  <Paragraphs>45</Paragraphs>
  <Slides>8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9" baseType="lpstr">
      <vt:lpstr>Droplet</vt:lpstr>
      <vt:lpstr>家乡的大运河</vt:lpstr>
      <vt:lpstr>PowerPoint 演示文稿</vt:lpstr>
      <vt:lpstr>PowerPoint 演示文稿</vt:lpstr>
      <vt:lpstr>一百多年前流经济宁的大运河</vt:lpstr>
      <vt:lpstr>可是后来，大运河快要断流了…… </vt:lpstr>
      <vt:lpstr>现在的大运河</vt:lpstr>
      <vt:lpstr>PowerPoint 演示文稿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家乡的大运河</dc:title>
  <dc:creator>Jessica Qiu</dc:creator>
  <cp:lastModifiedBy>ben</cp:lastModifiedBy>
  <cp:revision>29</cp:revision>
  <dcterms:created xsi:type="dcterms:W3CDTF">2019-08-26T19:19:36Z</dcterms:created>
  <dcterms:modified xsi:type="dcterms:W3CDTF">2019-08-30T10:15:58Z</dcterms:modified>
</cp:coreProperties>
</file>